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C6686C-1FB2-4B16-BEEC-981E56A37AA1}">
  <a:tblStyle styleId="{D7C6686C-1FB2-4B16-BEEC-981E56A37AA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8.png"/><Relationship Id="rId12"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4.png"/><Relationship Id="rId14" Type="http://schemas.openxmlformats.org/officeDocument/2006/relationships/image" Target="../media/image44.png"/><Relationship Id="rId17" Type="http://schemas.openxmlformats.org/officeDocument/2006/relationships/image" Target="../media/image43.png"/><Relationship Id="rId16" Type="http://schemas.openxmlformats.org/officeDocument/2006/relationships/image" Target="../media/image48.png"/><Relationship Id="rId5" Type="http://schemas.openxmlformats.org/officeDocument/2006/relationships/hyperlink" Target="https://techchannel.com/" TargetMode="External"/><Relationship Id="rId19" Type="http://schemas.openxmlformats.org/officeDocument/2006/relationships/image" Target="../media/image55.png"/><Relationship Id="rId6" Type="http://schemas.openxmlformats.org/officeDocument/2006/relationships/hyperlink" Target="https://mediaops.com/" TargetMode="External"/><Relationship Id="rId18" Type="http://schemas.openxmlformats.org/officeDocument/2006/relationships/image" Target="../media/image51.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0.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33.png"/><Relationship Id="rId7"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a:t>
              </a:r>
              <a:r>
                <a:rPr lang="en-US">
                  <a:latin typeface="Gill Sans"/>
                  <a:ea typeface="Gill Sans"/>
                  <a:cs typeface="Gill Sans"/>
                  <a:sym typeface="Gill Sans"/>
                </a:rPr>
                <a:t>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2022 from 4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84050" y="369300"/>
            <a:ext cx="7253100" cy="630415"/>
          </a:xfrm>
          <a:prstGeom prst="rect">
            <a:avLst/>
          </a:prstGeom>
          <a:noFill/>
          <a:ln>
            <a:noFill/>
          </a:ln>
        </p:spPr>
      </p:pic>
      <p:pic>
        <p:nvPicPr>
          <p:cNvPr id="272" name="Google Shape;272;p40"/>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273" name="Google Shape;273;p40"/>
          <p:cNvPicPr preferRelativeResize="0"/>
          <p:nvPr/>
        </p:nvPicPr>
        <p:blipFill rotWithShape="1">
          <a:blip r:embed="rId5">
            <a:alphaModFix/>
          </a:blip>
          <a:srcRect b="0" l="0" r="0" t="74490"/>
          <a:stretch/>
        </p:blipFill>
        <p:spPr>
          <a:xfrm>
            <a:off x="1926309" y="1873000"/>
            <a:ext cx="7168814" cy="630424"/>
          </a:xfrm>
          <a:prstGeom prst="rect">
            <a:avLst/>
          </a:prstGeom>
          <a:noFill/>
          <a:ln>
            <a:noFill/>
          </a:ln>
        </p:spPr>
      </p:pic>
      <p:pic>
        <p:nvPicPr>
          <p:cNvPr id="274" name="Google Shape;274;p40"/>
          <p:cNvPicPr preferRelativeResize="0"/>
          <p:nvPr/>
        </p:nvPicPr>
        <p:blipFill>
          <a:blip r:embed="rId6">
            <a:alphaModFix/>
          </a:blip>
          <a:stretch>
            <a:fillRect/>
          </a:stretch>
        </p:blipFill>
        <p:spPr>
          <a:xfrm>
            <a:off x="1926300" y="3891000"/>
            <a:ext cx="7094026" cy="630425"/>
          </a:xfrm>
          <a:prstGeom prst="rect">
            <a:avLst/>
          </a:prstGeom>
          <a:noFill/>
          <a:ln>
            <a:noFill/>
          </a:ln>
        </p:spPr>
      </p:pic>
      <p:pic>
        <p:nvPicPr>
          <p:cNvPr id="275" name="Google Shape;275;p40"/>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{D7C6686C-1FB2-4B16-BEEC-981E56A37AA1}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8</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41</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16</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88</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25" y="1368925"/>
            <a:ext cx="9144003" cy="3545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